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6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600000000000000"/>
      <p:regular r:id="rId13"/>
    </p:embeddedFont>
    <p:embeddedFont>
      <p:font typeface="Neue Machina UltraBold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3.png" Type="http://schemas.openxmlformats.org/officeDocument/2006/relationships/image"/><Relationship Id="rId7" Target="../media/image10.png" Type="http://schemas.openxmlformats.org/officeDocument/2006/relationships/image"/><Relationship Id="rId8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418316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3678319" y="6557563"/>
            <a:ext cx="8959061" cy="68312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61936" y="1660957"/>
            <a:ext cx="14214891" cy="688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Campus Lighting</a:t>
            </a:r>
            <a:r>
              <a:rPr lang="en-US" sz="9762">
                <a:solidFill>
                  <a:srgbClr val="FFFFFF"/>
                </a:solidFill>
                <a:latin typeface="Neue Machina UltraBold"/>
              </a:rPr>
              <a:t> Monitoring using Digital Twin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69217" y="4789266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97410" y="9259461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mohd.ssamad01@gmail.com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97410" y="8339873"/>
            <a:ext cx="6281646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Mohammed Abdul Samad</a:t>
            </a:r>
          </a:p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20BD1A0554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74579" y="-4530243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88897" y="313413"/>
            <a:ext cx="111300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>
                <a:solidFill>
                  <a:srgbClr val="FFFFFF"/>
                </a:solidFill>
                <a:latin typeface="Neue Machina Ultra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0074" y="1182027"/>
            <a:ext cx="14048621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Primary objective is to save power consumption within an enterprise by using Digital Twin Technology.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3D models of the buildings of interest within the campus are developed in Unreal using LIDAR sensors and Particle System.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View the buildings and turn-off or turn-on the lights in Virtual world, IOT will turn-off or turn-on the physical lights.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"/>
              </a:rPr>
              <a:t>It will save electricity with almost zero manual intervention.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9847" y="6965931"/>
            <a:ext cx="111300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>
                <a:solidFill>
                  <a:srgbClr val="FFFFFF"/>
                </a:solidFill>
                <a:latin typeface="Neue Machina UltraBold"/>
              </a:rPr>
              <a:t>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074" y="7781906"/>
            <a:ext cx="13005919" cy="124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195" indent="-392098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Montserrat"/>
              </a:rPr>
              <a:t>IOT programming, Unreal Engine 4.27, </a:t>
            </a:r>
          </a:p>
          <a:p>
            <a:pPr>
              <a:lnSpc>
                <a:spcPts val="5085"/>
              </a:lnSpc>
            </a:pPr>
            <a:r>
              <a:rPr lang="en-US" sz="3632">
                <a:solidFill>
                  <a:srgbClr val="FFFFFF"/>
                </a:solidFill>
                <a:latin typeface="Montserrat"/>
              </a:rPr>
              <a:t>       Amazon Web Services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2433" r="0" b="2433"/>
          <a:stretch>
            <a:fillRect/>
          </a:stretch>
        </p:blipFill>
        <p:spPr>
          <a:xfrm flipH="false" flipV="false" rot="0">
            <a:off x="959674" y="5417080"/>
            <a:ext cx="9939764" cy="411403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2430" b="0"/>
          <a:stretch>
            <a:fillRect/>
          </a:stretch>
        </p:blipFill>
        <p:spPr>
          <a:xfrm flipH="false" flipV="false" rot="0">
            <a:off x="11655259" y="5417080"/>
            <a:ext cx="4014055" cy="411403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5209" y="257175"/>
            <a:ext cx="11130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FFFFF"/>
                </a:solidFill>
                <a:latin typeface="Neue Machina UltraBold"/>
              </a:rPr>
              <a:t>Digital Twin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883" y="971550"/>
            <a:ext cx="13005919" cy="316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195" indent="-392098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Montserrat"/>
              </a:rPr>
              <a:t>A digital twin is an integrated multi-physics, multi-scale, probabilistic simulation of a complex product and uses the best available physical models, sensor updates, etc., to mirror the life of its corresponding twin.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209" y="4377644"/>
            <a:ext cx="1184089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FFFFF"/>
                </a:solidFill>
                <a:latin typeface="Neue Machina UltraBold"/>
              </a:rPr>
              <a:t>Light Detection and Ranging (LiDAR)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0230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22357" y="1028700"/>
            <a:ext cx="12760713" cy="47214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59824" y="5845414"/>
            <a:ext cx="8970406" cy="40888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5489" y="163081"/>
            <a:ext cx="11130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FFFFF"/>
                </a:solidFill>
                <a:latin typeface="Neue Machina UltraBold"/>
              </a:rPr>
              <a:t>Simulation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035" r="0" b="2035"/>
          <a:stretch>
            <a:fillRect/>
          </a:stretch>
        </p:blipFill>
        <p:spPr>
          <a:xfrm flipH="false" flipV="false" rot="0">
            <a:off x="321033" y="1358656"/>
            <a:ext cx="8822967" cy="47608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78686" y="5143500"/>
            <a:ext cx="8621535" cy="48496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5209" y="244575"/>
            <a:ext cx="11130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FFFFF"/>
                </a:solidFill>
                <a:latin typeface="Neue Machina UltraBold"/>
              </a:rPr>
              <a:t>Virtual model (Unreal)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8686" y="1672238"/>
            <a:ext cx="8621535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Montserrat"/>
              </a:rPr>
              <a:t>Creating a Virtual world by taking the proper data from the LiDAR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Montserrat"/>
              </a:rPr>
              <a:t>Enhancing the Environment in Unreal</a:t>
            </a:r>
          </a:p>
          <a:p>
            <a:pPr>
              <a:lnSpc>
                <a:spcPts val="46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21033" y="6395726"/>
            <a:ext cx="8621535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Montserrat"/>
              </a:rPr>
              <a:t>Lighting is made similar to the Real World and can be controlled using Unreal 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Montserrat"/>
              </a:rPr>
              <a:t>Any changes ( turning lights on and off ) made to lights will reflect in both the worlds</a:t>
            </a:r>
          </a:p>
          <a:p>
            <a:pPr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56753" y="514350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69343" y="-3662394"/>
            <a:ext cx="8996085" cy="89960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3966" r="0" b="3966"/>
          <a:stretch>
            <a:fillRect/>
          </a:stretch>
        </p:blipFill>
        <p:spPr>
          <a:xfrm flipH="false" flipV="false" rot="0">
            <a:off x="265854" y="835648"/>
            <a:ext cx="9032026" cy="46774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47091" y="5143500"/>
            <a:ext cx="8642238" cy="486125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609304" y="1802924"/>
            <a:ext cx="8480025" cy="172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3503" indent="-356751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Montserrat"/>
              </a:rPr>
              <a:t>WebSocket URL is used to connect the Unreal Engine and IOT device for Bi-communication.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1854" y="6608101"/>
            <a:ext cx="8480025" cy="172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3503" indent="-356751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Montserrat"/>
              </a:rPr>
              <a:t>API Routes with Lambda functions that handles respective user requests.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47596" y="3222428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84647" y="2812993"/>
            <a:ext cx="12530617" cy="70484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395" r="0" b="4172"/>
          <a:stretch>
            <a:fillRect/>
          </a:stretch>
        </p:blipFill>
        <p:spPr>
          <a:xfrm flipH="false" flipV="false" rot="0">
            <a:off x="13565890" y="2838582"/>
            <a:ext cx="4137463" cy="70228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5209" y="257175"/>
            <a:ext cx="11130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FFFFF"/>
                </a:solidFill>
                <a:latin typeface="Neue Machina UltraBold"/>
              </a:rPr>
              <a:t>Evaluation and Decision making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6556" y="1160256"/>
            <a:ext cx="15338065" cy="114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3503" indent="-356751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Montserrat"/>
              </a:rPr>
              <a:t>Using Thonny Interpreter to control IOT device</a:t>
            </a:r>
          </a:p>
          <a:p>
            <a:pPr marL="713503" indent="-356751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Montserrat"/>
              </a:rPr>
              <a:t>Lights are ON in both the worlds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60" t="0" r="3978" b="0"/>
          <a:stretch>
            <a:fillRect/>
          </a:stretch>
        </p:blipFill>
        <p:spPr>
          <a:xfrm flipH="false" flipV="false" rot="0">
            <a:off x="296556" y="2893529"/>
            <a:ext cx="11017135" cy="65397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58029" y="-3469343"/>
            <a:ext cx="8996085" cy="89960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655259" y="3287575"/>
            <a:ext cx="6186661" cy="57516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5209" y="600075"/>
            <a:ext cx="111300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u="sng">
                <a:solidFill>
                  <a:srgbClr val="FFFFFF"/>
                </a:solidFill>
                <a:latin typeface="Neue Machina UltraBold"/>
              </a:rPr>
              <a:t>Evaluation and Decision making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406" y="1462548"/>
            <a:ext cx="15338065" cy="172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3503" indent="-356751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Montserrat"/>
              </a:rPr>
              <a:t>Input ( off ) is given in Thonny, which turned off light in both the worlds</a:t>
            </a:r>
          </a:p>
          <a:p>
            <a:pPr>
              <a:lnSpc>
                <a:spcPts val="462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91915" y="-3426904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28381" y="3298631"/>
            <a:ext cx="2950143" cy="341756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2058155" y="5047531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809035" y="2926406"/>
            <a:ext cx="3701491" cy="4287962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7395294" y="499873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9291915" y="2858051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60717" y="1370656"/>
            <a:ext cx="7119102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u="sng">
                <a:solidFill>
                  <a:srgbClr val="FFFFFF"/>
                </a:solidFill>
                <a:latin typeface="Neue Machina UltraBold"/>
              </a:rPr>
              <a:t>Benefits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0717" y="4295120"/>
            <a:ext cx="259856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eue Machina UltraBold"/>
              </a:rPr>
              <a:t>Smarter Energy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59365" y="4112383"/>
            <a:ext cx="3951161" cy="162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6"/>
              </a:lnSpc>
            </a:pPr>
            <a:r>
              <a:rPr lang="en-US" sz="3104">
                <a:solidFill>
                  <a:srgbClr val="FFFFFF"/>
                </a:solidFill>
                <a:latin typeface="Neue Machina UltraBold"/>
              </a:rPr>
              <a:t>Improved safety with Smart Campus Lighting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76330" y="3818694"/>
            <a:ext cx="2921674" cy="289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eue Machina UltraBold"/>
              </a:rPr>
              <a:t>Ease of Installation and Integration</a:t>
            </a:r>
          </a:p>
          <a:p>
            <a:pPr>
              <a:lnSpc>
                <a:spcPts val="4620"/>
              </a:lnSpc>
            </a:pP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0528" y="-3426904"/>
            <a:ext cx="8996085" cy="8996085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-5400000">
            <a:off x="11653906" y="499873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3799482" y="2858051"/>
            <a:ext cx="4290504" cy="4970298"/>
            <a:chOff x="0" y="0"/>
            <a:chExt cx="1565187" cy="1813178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4363468" y="3801273"/>
            <a:ext cx="2921674" cy="231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eue Machina UltraBold"/>
              </a:rPr>
              <a:t>Reduced Costs,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eue Machina UltraBold"/>
              </a:rPr>
              <a:t>saves Electricity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DAFY5L4g4uc</dc:identifier>
  <dcterms:modified xsi:type="dcterms:W3CDTF">2011-08-01T06:04:30Z</dcterms:modified>
  <cp:revision>1</cp:revision>
  <dc:title>Blue Purple Futuristic Modern 3D Tech Company Business Presentation</dc:title>
</cp:coreProperties>
</file>